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409" r:id="rId5"/>
    <p:sldId id="416" r:id="rId6"/>
    <p:sldId id="413" r:id="rId7"/>
    <p:sldId id="429" r:id="rId8"/>
    <p:sldId id="417" r:id="rId9"/>
    <p:sldId id="426" r:id="rId10"/>
    <p:sldId id="430" r:id="rId11"/>
    <p:sldId id="425" r:id="rId12"/>
    <p:sldId id="433" r:id="rId13"/>
    <p:sldId id="432" r:id="rId14"/>
    <p:sldId id="418" r:id="rId15"/>
    <p:sldId id="431" r:id="rId16"/>
    <p:sldId id="434" r:id="rId17"/>
    <p:sldId id="419" r:id="rId18"/>
    <p:sldId id="403" r:id="rId19"/>
    <p:sldId id="423" r:id="rId20"/>
    <p:sldId id="427" r:id="rId21"/>
    <p:sldId id="439" r:id="rId22"/>
    <p:sldId id="435" r:id="rId23"/>
    <p:sldId id="437" r:id="rId24"/>
    <p:sldId id="438" r:id="rId25"/>
  </p:sldIdLst>
  <p:sldSz cx="12192000" cy="6858000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179A29-632A-474B-A8D2-CFE3CBE90764}">
          <p14:sldIdLst>
            <p14:sldId id="409"/>
            <p14:sldId id="416"/>
            <p14:sldId id="413"/>
            <p14:sldId id="429"/>
            <p14:sldId id="417"/>
            <p14:sldId id="426"/>
            <p14:sldId id="430"/>
            <p14:sldId id="425"/>
            <p14:sldId id="433"/>
            <p14:sldId id="432"/>
            <p14:sldId id="418"/>
            <p14:sldId id="431"/>
            <p14:sldId id="434"/>
            <p14:sldId id="419"/>
            <p14:sldId id="403"/>
            <p14:sldId id="423"/>
            <p14:sldId id="427"/>
            <p14:sldId id="439"/>
            <p14:sldId id="435"/>
            <p14:sldId id="437"/>
            <p14:sldId id="4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91C"/>
    <a:srgbClr val="F1CDCC"/>
    <a:srgbClr val="A31F15"/>
    <a:srgbClr val="B08396"/>
    <a:srgbClr val="F0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6357" autoAdjust="0"/>
  </p:normalViewPr>
  <p:slideViewPr>
    <p:cSldViewPr snapToGrid="0" showGuides="1">
      <p:cViewPr varScale="1">
        <p:scale>
          <a:sx n="114" d="100"/>
          <a:sy n="114" d="100"/>
        </p:scale>
        <p:origin x="49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5BE161-29F4-4731-9A86-728DD0F3E6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9938" cy="489374"/>
          </a:xfrm>
          <a:prstGeom prst="rect">
            <a:avLst/>
          </a:prstGeom>
        </p:spPr>
        <p:txBody>
          <a:bodyPr vert="horz" lIns="90437" tIns="45218" rIns="90437" bIns="45218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CA7EF-A3FF-4B82-B6CF-007EED69F7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89374"/>
          </a:xfrm>
          <a:prstGeom prst="rect">
            <a:avLst/>
          </a:prstGeom>
        </p:spPr>
        <p:txBody>
          <a:bodyPr vert="horz" lIns="90437" tIns="45218" rIns="90437" bIns="45218" rtlCol="0"/>
          <a:lstStyle>
            <a:lvl1pPr algn="r">
              <a:defRPr sz="1200"/>
            </a:lvl1pPr>
          </a:lstStyle>
          <a:p>
            <a:fld id="{2634296A-1677-47E0-ADFC-AB02FB51290C}" type="datetimeFigureOut">
              <a:rPr lang="da-DK" smtClean="0"/>
              <a:t>25-01-2023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87FF7-3EA1-44AB-8718-69DDE65625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264228"/>
            <a:ext cx="2889938" cy="489373"/>
          </a:xfrm>
          <a:prstGeom prst="rect">
            <a:avLst/>
          </a:prstGeom>
        </p:spPr>
        <p:txBody>
          <a:bodyPr vert="horz" lIns="90437" tIns="45218" rIns="90437" bIns="45218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7661D-93AC-449E-A908-E8D3D61682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0437" tIns="45218" rIns="90437" bIns="45218" rtlCol="0" anchor="b"/>
          <a:lstStyle>
            <a:lvl1pPr algn="r">
              <a:defRPr sz="1200"/>
            </a:lvl1pPr>
          </a:lstStyle>
          <a:p>
            <a:fld id="{2A4E1428-88C9-42A6-B330-82FDC3294A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825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889938" cy="487680"/>
          </a:xfrm>
          <a:prstGeom prst="rect">
            <a:avLst/>
          </a:prstGeom>
        </p:spPr>
        <p:txBody>
          <a:bodyPr vert="horz" lIns="90437" tIns="45218" rIns="90437" bIns="452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0437" tIns="45218" rIns="90437" bIns="45218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31838"/>
            <a:ext cx="65008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37" tIns="45218" rIns="90437" bIns="4521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2961"/>
            <a:ext cx="5335270" cy="4389120"/>
          </a:xfrm>
          <a:prstGeom prst="rect">
            <a:avLst/>
          </a:prstGeom>
        </p:spPr>
        <p:txBody>
          <a:bodyPr vert="horz" lIns="90437" tIns="45218" rIns="90437" bIns="452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264228"/>
            <a:ext cx="2889938" cy="487680"/>
          </a:xfrm>
          <a:prstGeom prst="rect">
            <a:avLst/>
          </a:prstGeom>
        </p:spPr>
        <p:txBody>
          <a:bodyPr vert="horz" lIns="90437" tIns="45218" rIns="90437" bIns="452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7680"/>
          </a:xfrm>
          <a:prstGeom prst="rect">
            <a:avLst/>
          </a:prstGeom>
        </p:spPr>
        <p:txBody>
          <a:bodyPr vert="horz" lIns="90437" tIns="45218" rIns="90437" bIns="45218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baggrund hvid"/>
          <p:cNvSpPr/>
          <p:nvPr userDrawn="1"/>
        </p:nvSpPr>
        <p:spPr>
          <a:xfrm>
            <a:off x="0" y="0"/>
            <a:ext cx="1218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7" name="AutoShape 4"/>
          <p:cNvSpPr>
            <a:spLocks/>
          </p:cNvSpPr>
          <p:nvPr userDrawn="1"/>
        </p:nvSpPr>
        <p:spPr bwMode="gray">
          <a:xfrm>
            <a:off x="-1836738" y="-10886"/>
            <a:ext cx="1836738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14400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algn="r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algn="r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Tip</a:t>
            </a:r>
            <a:r>
              <a: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 Alt + F9 for hurtig visning af hjælpelinjer</a:t>
            </a:r>
          </a:p>
        </p:txBody>
      </p:sp>
      <p:pic>
        <p:nvPicPr>
          <p:cNvPr id="14" name="Billede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29" y="0"/>
            <a:ext cx="5905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titel, max 2 linjer</a:t>
            </a:r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84949-A562-4506-A5C7-8F9F7CF1C0EB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7" name="Pladsholder til sidefod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A928-DBFB-425E-AF0A-61184DE84266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6" name="Pladsholder til sidefod 5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, breaker og af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4333" y="5238644"/>
            <a:ext cx="2265189" cy="161935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sp>
        <p:nvSpPr>
          <p:cNvPr id="7" name="Rektangel baggrund rød"/>
          <p:cNvSpPr/>
          <p:nvPr userDrawn="1"/>
        </p:nvSpPr>
        <p:spPr>
          <a:xfrm>
            <a:off x="0" y="0"/>
            <a:ext cx="1218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8525" y="1533524"/>
            <a:ext cx="9180513" cy="2452201"/>
          </a:xfrm>
        </p:spPr>
        <p:txBody>
          <a:bodyPr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titel, max 4 linjer</a:t>
            </a:r>
          </a:p>
        </p:txBody>
      </p:sp>
      <p:pic>
        <p:nvPicPr>
          <p:cNvPr id="11" name="Billede 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98" y="444017"/>
            <a:ext cx="1062891" cy="911966"/>
          </a:xfrm>
          <a:prstGeom prst="rect">
            <a:avLst/>
          </a:prstGeom>
        </p:spPr>
      </p:pic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892175" y="4261899"/>
            <a:ext cx="9180000" cy="1440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0" indent="0">
              <a:buFont typeface="Arial" panose="020B0604020202020204" pitchFamily="34" charset="0"/>
              <a:buChar char="​"/>
              <a:defRPr/>
            </a:lvl2pPr>
            <a:lvl3pPr marL="0" indent="0">
              <a:buFont typeface="Arial" panose="020B0604020202020204" pitchFamily="34" charset="0"/>
              <a:buChar char="​"/>
              <a:defRPr/>
            </a:lvl3pPr>
            <a:lvl4pPr marL="0" indent="0">
              <a:buFont typeface="Arial" panose="020B0604020202020204" pitchFamily="34" charset="0"/>
              <a:buChar char="​"/>
              <a:defRPr/>
            </a:lvl4pPr>
            <a:lvl5pPr marL="0" indent="0">
              <a:buFont typeface="Arial" panose="020B0604020202020204" pitchFamily="34" charset="0"/>
              <a:buChar char="​"/>
              <a:defRPr/>
            </a:lvl5pPr>
          </a:lstStyle>
          <a:p>
            <a:pPr lvl="0"/>
            <a:r>
              <a:rPr lang="da-DK" dirty="0"/>
              <a:t>Klik og indsæt undertekst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1" name="Text Box 48"/>
          <p:cNvSpPr txBox="1">
            <a:spLocks noChangeArrowheads="1"/>
          </p:cNvSpPr>
          <p:nvPr userDrawn="1"/>
        </p:nvSpPr>
        <p:spPr bwMode="auto">
          <a:xfrm>
            <a:off x="-2414333" y="4165815"/>
            <a:ext cx="2414333" cy="114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dato til en anden dato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topmenuen 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Sæt</a:t>
            </a:r>
            <a:r>
              <a:rPr lang="da-DK" sz="900" b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hak i </a:t>
            </a:r>
            <a:r>
              <a:rPr lang="da-DK" sz="900" b="1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da-DK" sz="900" b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ndsæt dato i feltet </a:t>
            </a:r>
            <a:r>
              <a:rPr 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900" b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skriv datoen hvis det er en anden en dags dato</a:t>
            </a:r>
            <a:endParaRPr lang="da-DK" sz="900" b="0" noProof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a-DK" sz="900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900" b="1" noProof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</a:t>
            </a:r>
            <a:endParaRPr lang="da-DK" sz="900" noProof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2249347" y="5991828"/>
            <a:ext cx="1570299" cy="1813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dirty="0" err="1"/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904812-28A9-46D3-BD39-485618694AA6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4" name="Pladsholder til slidenummer 2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08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898525" y="2638425"/>
            <a:ext cx="9180000" cy="3600000"/>
          </a:xfrm>
        </p:spPr>
        <p:txBody>
          <a:bodyPr/>
          <a:lstStyle>
            <a:lvl1pPr marL="252000" indent="-252000">
              <a:buFont typeface="Wingdings 2" panose="05020102010507070707" pitchFamily="18" charset="2"/>
              <a:buChar char=""/>
              <a:defRPr/>
            </a:lvl1pPr>
            <a:lvl2pPr marL="324000" indent="-324000">
              <a:buFont typeface="+mj-lt"/>
              <a:buAutoNum type="arabicPeriod"/>
              <a:defRPr/>
            </a:lvl2pPr>
            <a:lvl3pPr marL="0" indent="0">
              <a:buFont typeface="Arial" panose="020B0604020202020204" pitchFamily="34" charset="0"/>
              <a:buChar char="​"/>
              <a:defRPr/>
            </a:lvl3pPr>
            <a:lvl4pPr marL="504000">
              <a:defRPr/>
            </a:lvl4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dato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24BC31-D9DE-4874-A783-00AA3BE1E08B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10" name="Pladsholder til sidefod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titel, max 2 linjer</a:t>
            </a:r>
          </a:p>
        </p:txBody>
      </p:sp>
    </p:spTree>
    <p:extLst>
      <p:ext uri="{BB962C8B-B14F-4D97-AF65-F5344CB8AC3E}">
        <p14:creationId xmlns:p14="http://schemas.microsoft.com/office/powerpoint/2010/main" val="373516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titel, max 2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252000" indent="-252000">
              <a:buFont typeface="Wingdings 2" panose="05020102010507070707" pitchFamily="18" charset="2"/>
              <a:buChar char=""/>
              <a:defRPr/>
            </a:lvl2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220B8-9C81-444B-BC1F-417B6E1A14F1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8" name="Pladsholder til sidefod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titel, max 2 linjer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98525" y="2640001"/>
            <a:ext cx="4320000" cy="3600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252000" indent="-252000">
              <a:buFont typeface="Wingdings 2" panose="05020102010507070707" pitchFamily="18" charset="2"/>
              <a:buChar char=""/>
              <a:defRPr/>
            </a:lvl2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idx="13"/>
          </p:nvPr>
        </p:nvSpPr>
        <p:spPr>
          <a:xfrm>
            <a:off x="5757450" y="2640001"/>
            <a:ext cx="4320000" cy="3600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252000" indent="-252000">
              <a:buFont typeface="Wingdings 2" panose="05020102010507070707" pitchFamily="18" charset="2"/>
              <a:buChar char=""/>
              <a:defRPr/>
            </a:lvl2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EB99640-F4E5-4580-AB3D-C0E3BAF10C1E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15" name="Pladsholder til sidefod 14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Pladsholder til sli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10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er og 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98525" y="643103"/>
            <a:ext cx="9180513" cy="7920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a-DK" dirty="0"/>
              <a:t>Klik og indsæt titel, max 2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98524" y="1706050"/>
            <a:ext cx="9180513" cy="4536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baseline="0"/>
            </a:lvl1pPr>
            <a:lvl2pPr marL="252000" indent="-252000">
              <a:buFont typeface="Wingdings 2" panose="05020102010507070707" pitchFamily="18" charset="2"/>
              <a:buChar char=""/>
              <a:defRPr/>
            </a:lvl2pPr>
          </a:lstStyle>
          <a:p>
            <a:pPr lvl="0"/>
            <a:r>
              <a:rPr lang="da-DK" dirty="0"/>
              <a:t>Klik og indsæt fx grafer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E0A1-93BF-4FAC-89E0-EF3312D417D3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15" name="Pladsholder til sidefod 1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Pladsholder til slide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9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10"/>
          <p:cNvSpPr>
            <a:spLocks noGrp="1"/>
          </p:cNvSpPr>
          <p:nvPr>
            <p:ph type="pic" sz="quarter" idx="14" hasCustomPrompt="1"/>
          </p:nvPr>
        </p:nvSpPr>
        <p:spPr>
          <a:xfrm>
            <a:off x="898525" y="1706400"/>
            <a:ext cx="4680000" cy="468000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idx="13"/>
          </p:nvPr>
        </p:nvSpPr>
        <p:spPr>
          <a:xfrm>
            <a:off x="6009450" y="1706400"/>
            <a:ext cx="4068000" cy="468000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/>
            </a:lvl1pPr>
            <a:lvl2pPr marL="252000" indent="-252000">
              <a:buFont typeface="Wingdings 2" panose="05020102010507070707" pitchFamily="18" charset="2"/>
              <a:buChar char=""/>
              <a:defRPr/>
            </a:lvl2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98525" y="643103"/>
            <a:ext cx="9180513" cy="7920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a-DK" dirty="0"/>
              <a:t>Klik og indsæt titel, max 2 linjer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05B9B4E-73B3-4D5E-9144-8A05B9879021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4" name="Pladsholder til sidefod 3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86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98525" y="5948986"/>
            <a:ext cx="9180513" cy="612000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7" name="Pladsholder til dato 6" hidden="1"/>
          <p:cNvSpPr>
            <a:spLocks noGrp="1"/>
          </p:cNvSpPr>
          <p:nvPr>
            <p:ph type="dt" sz="half" idx="10"/>
          </p:nvPr>
        </p:nvSpPr>
        <p:spPr>
          <a:xfrm>
            <a:off x="838200" y="8467090"/>
            <a:ext cx="2743200" cy="365125"/>
          </a:xfrm>
        </p:spPr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8" name="Pladsholder til sidefod 7" hidden="1"/>
          <p:cNvSpPr>
            <a:spLocks noGrp="1"/>
          </p:cNvSpPr>
          <p:nvPr>
            <p:ph type="ftr" sz="quarter" idx="11"/>
          </p:nvPr>
        </p:nvSpPr>
        <p:spPr>
          <a:xfrm>
            <a:off x="4038600" y="8467090"/>
            <a:ext cx="4114800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9" name="Pladsholder til slidenummer 8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8467090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‹#›</a:t>
            </a:fld>
            <a:endParaRPr lang="da-DK" dirty="0"/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-2036511" y="2037199"/>
            <a:ext cx="2032000" cy="4042132"/>
            <a:chOff x="-2036511" y="2037199"/>
            <a:chExt cx="2032000" cy="4042132"/>
          </a:xfrm>
        </p:grpSpPr>
        <p:sp>
          <p:nvSpPr>
            <p:cNvPr id="13" name="TextBox 12"/>
            <p:cNvSpPr txBox="1">
              <a:spLocks noChangeArrowheads="1"/>
            </p:cNvSpPr>
            <p:nvPr userDrawn="1"/>
          </p:nvSpPr>
          <p:spPr bwMode="auto">
            <a:xfrm>
              <a:off x="-2036511" y="2037199"/>
              <a:ext cx="2032000" cy="404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buFontTx/>
                <a:buNone/>
                <a:defRPr/>
              </a:pPr>
              <a:r>
                <a:rPr lang="da-DK" sz="900" b="1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 Klik på det lille billede-indsættelsesikon i midten</a:t>
              </a:r>
              <a:b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2. 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3. Klik </a:t>
              </a:r>
              <a:r>
                <a:rPr lang="da-DK" sz="900" b="1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Beskær</a:t>
              </a: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4. Ønsker du at skalere billedet, så hold </a:t>
              </a:r>
              <a:r>
                <a:rPr lang="da-DK" altLang="da-DK" sz="900" b="1" noProof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r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5. Højreklik på billedet </a:t>
              </a:r>
              <a:r>
                <a:rPr lang="da-DK" sz="900" b="0" baseline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og vælg </a:t>
              </a:r>
              <a:r>
                <a:rPr lang="da-DK" sz="900" b="1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Placer bagerst</a:t>
              </a:r>
            </a:p>
            <a:p>
              <a:pPr algn="l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endParaRPr lang="da-DK" sz="900" b="0" noProof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900" b="1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Tips</a:t>
              </a:r>
              <a:r>
                <a:rPr lang="da-DK" sz="900" b="0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 Hvis du sletter billedet, og indsætter et nyt, kan billedet lægge sig foran tekst og grafik, hvis dette sker, skal du vælge billedet, højreklik og vælg </a:t>
              </a:r>
              <a:r>
                <a:rPr lang="da-DK" sz="900" b="1" noProof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Placer bagest</a:t>
              </a:r>
              <a:endParaRPr lang="da-DK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  <a:p>
              <a:pPr algn="r" eaLnBrk="1" fontAlgn="auto" hangingPunct="1">
                <a:spcBef>
                  <a:spcPts val="600"/>
                </a:spcBef>
                <a:spcAft>
                  <a:spcPts val="240"/>
                </a:spcAft>
                <a:buFontTx/>
                <a:buNone/>
                <a:defRPr/>
              </a:pPr>
              <a:endParaRPr lang="da-DK" sz="900" b="0" noProof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900" b="0" noProof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5" name="Picture 46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929" y="3174449"/>
              <a:ext cx="335979" cy="266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7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3144" y="3954777"/>
              <a:ext cx="334963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9768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ato 6" hidden="1"/>
          <p:cNvSpPr>
            <a:spLocks noGrp="1"/>
          </p:cNvSpPr>
          <p:nvPr>
            <p:ph type="dt" sz="half" idx="10"/>
          </p:nvPr>
        </p:nvSpPr>
        <p:spPr>
          <a:xfrm>
            <a:off x="838200" y="8467090"/>
            <a:ext cx="2743200" cy="365125"/>
          </a:xfrm>
        </p:spPr>
        <p:txBody>
          <a:bodyPr/>
          <a:lstStyle/>
          <a:p>
            <a:fld id="{1838383B-4188-4760-A86F-B76F379E6A76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7" name="Pladsholder til sidefod 7" hidden="1"/>
          <p:cNvSpPr>
            <a:spLocks noGrp="1"/>
          </p:cNvSpPr>
          <p:nvPr>
            <p:ph type="ftr" sz="quarter" idx="11"/>
          </p:nvPr>
        </p:nvSpPr>
        <p:spPr>
          <a:xfrm>
            <a:off x="4038600" y="8467090"/>
            <a:ext cx="4114800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8" name="Pladsholder til slidenummer 8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8467090"/>
            <a:ext cx="2743200" cy="365125"/>
          </a:xfrm>
        </p:spPr>
        <p:txBody>
          <a:bodyPr/>
          <a:lstStyle/>
          <a:p>
            <a:fld id="{45D37B1E-C366-494F-A587-962AD9AABC83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medieklip 9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tIns="504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​"/>
              <a:tabLst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video</a:t>
            </a:r>
          </a:p>
        </p:txBody>
      </p:sp>
    </p:spTree>
    <p:extLst>
      <p:ext uri="{BB962C8B-B14F-4D97-AF65-F5344CB8AC3E}">
        <p14:creationId xmlns:p14="http://schemas.microsoft.com/office/powerpoint/2010/main" val="247973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hidden="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8525" y="1209675"/>
            <a:ext cx="9180513" cy="102571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og indsæt titel, max 2 linjer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8525" y="2640001"/>
            <a:ext cx="9180512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8524" y="6512117"/>
            <a:ext cx="2682875" cy="2093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33E6F0B-4574-4BCA-870A-CCAE8B89F1B9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4038600" y="7553172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3058" y="6512118"/>
            <a:ext cx="571831" cy="2093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Billede Logo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98" y="444016"/>
            <a:ext cx="1062891" cy="9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2" r:id="rId5"/>
    <p:sldLayoutId id="2147483660" r:id="rId6"/>
    <p:sldLayoutId id="2147483661" r:id="rId7"/>
    <p:sldLayoutId id="2147483656" r:id="rId8"/>
    <p:sldLayoutId id="2147483662" r:id="rId9"/>
    <p:sldLayoutId id="2147483654" r:id="rId10"/>
    <p:sldLayoutId id="2147483655" r:id="rId1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 2" panose="05020102010507070707" pitchFamily="18" charset="2"/>
        <a:buChar char="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 2" panose="05020102010507070707" pitchFamily="18" charset="2"/>
        <a:buChar char="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 2" panose="05020102010507070707" pitchFamily="18" charset="2"/>
        <a:buChar char="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756000" indent="-252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 2" panose="05020102010507070707" pitchFamily="18" charset="2"/>
        <a:buChar char="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56000" indent="-252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 2" panose="05020102010507070707" pitchFamily="18" charset="2"/>
        <a:buChar char="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756000" indent="-252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 2" panose="05020102010507070707" pitchFamily="18" charset="2"/>
        <a:buChar char="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756000" indent="-252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Wingdings 2" panose="05020102010507070707" pitchFamily="18" charset="2"/>
        <a:buChar char="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6" userDrawn="1">
          <p15:clr>
            <a:srgbClr val="F26B43"/>
          </p15:clr>
        </p15:guide>
        <p15:guide id="3" orient="horz" pos="851" userDrawn="1">
          <p15:clr>
            <a:srgbClr val="F26B43"/>
          </p15:clr>
        </p15:guide>
        <p15:guide id="4" orient="horz" pos="1408" userDrawn="1">
          <p15:clr>
            <a:srgbClr val="F26B43"/>
          </p15:clr>
        </p15:guide>
        <p15:guide id="5" pos="3287" userDrawn="1">
          <p15:clr>
            <a:srgbClr val="F26B43"/>
          </p15:clr>
        </p15:guide>
        <p15:guide id="6" orient="horz" pos="1662" userDrawn="1">
          <p15:clr>
            <a:srgbClr val="F26B43"/>
          </p15:clr>
        </p15:guide>
        <p15:guide id="7" orient="horz" pos="3930" userDrawn="1">
          <p15:clr>
            <a:srgbClr val="F26B43"/>
          </p15:clr>
        </p15:guide>
        <p15:guide id="8" pos="3626" userDrawn="1">
          <p15:clr>
            <a:srgbClr val="F26B43"/>
          </p15:clr>
        </p15:guide>
        <p15:guide id="9" pos="6348" userDrawn="1">
          <p15:clr>
            <a:srgbClr val="F26B43"/>
          </p15:clr>
        </p15:guide>
        <p15:guide id="10" pos="565" userDrawn="1">
          <p15:clr>
            <a:srgbClr val="F26B43"/>
          </p15:clr>
        </p15:guide>
        <p15:guide id="15" pos="7253" userDrawn="1">
          <p15:clr>
            <a:srgbClr val="F26B43"/>
          </p15:clr>
        </p15:guide>
        <p15:guide id="16" orient="horz" pos="42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1763B1-974D-13CF-04D3-BC2FF63C43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11038" y="1874180"/>
            <a:ext cx="4068000" cy="42162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Præsentation af SI-holdet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Årets kampagne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Spørgsmål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Diverse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Tak for i aften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4BA80-F2D3-E0FD-F102-4EF38D20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0C87D-21EA-4AD4-EC4D-CE1274F539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2A35601-770B-4EF1-884C-CE8C161B1150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3444A7-7BFD-19F9-DBB2-43FA2831C8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5D37B1E-C366-494F-A587-962AD9AABC83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pic>
        <p:nvPicPr>
          <p:cNvPr id="10" name="Picture Placeholder 9" descr="A picture containing building, outdoor, ground, standing&#10;&#10;Description automatically generated">
            <a:extLst>
              <a:ext uri="{FF2B5EF4-FFF2-40B4-BE49-F238E27FC236}">
                <a16:creationId xmlns:a16="http://schemas.microsoft.com/office/drawing/2014/main" id="{A5208D14-4225-A334-F9C5-AAF36CE9BC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055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indoor, hand, piece&#10;&#10;Description automatically generated">
            <a:extLst>
              <a:ext uri="{FF2B5EF4-FFF2-40B4-BE49-F238E27FC236}">
                <a16:creationId xmlns:a16="http://schemas.microsoft.com/office/drawing/2014/main" id="{ED7CD0D8-497E-D50F-FE24-58F75AA6F1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BBCC-BBCD-BA39-6FAD-1A4B4F37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4586B-733C-DAC4-FDA0-B191853E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382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D0194559-0BF4-CBE1-1214-B72E04564E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r="9133" b="-1"/>
          <a:stretch/>
        </p:blipFill>
        <p:spPr>
          <a:xfrm>
            <a:off x="898525" y="1706400"/>
            <a:ext cx="4680000" cy="4680000"/>
          </a:xfrm>
          <a:noFill/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58624B2-FD20-6BC0-C2A1-D91532E910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9450" y="1706400"/>
            <a:ext cx="4068000" cy="4680000"/>
          </a:xfrm>
        </p:spPr>
        <p:txBody>
          <a:bodyPr/>
          <a:lstStyle/>
          <a:p>
            <a:pPr fontAlgn="base"/>
            <a:r>
              <a:rPr lang="en-US" dirty="0"/>
              <a:t>Folkekirkens Nødhjælp </a:t>
            </a:r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uddeler nødhjælp, som redder liv her og nu, og samtidig sørger vi for, at familier og samfund står stærkere over for klimaforandringer, krige og konflikter. </a:t>
            </a:r>
          </a:p>
          <a:p>
            <a:pPr fontAlgn="base"/>
            <a:endParaRPr lang="da-DK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 sker ved at gøre udsatte områder selvforsynende med fødevarer og skabe muligheder for at tjene penge. </a:t>
            </a:r>
          </a:p>
          <a:p>
            <a:pPr fontAlgn="base"/>
            <a:endParaRPr lang="da-DK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F.eks. </a:t>
            </a:r>
            <a:r>
              <a:rPr lang="da-DK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mungbønner</a:t>
            </a:r>
            <a:r>
              <a:rPr lang="da-DK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, som giver Mohammeds families mere proteinrig mad og afgrøder, der kan sælges på markedet til en god pris.</a:t>
            </a:r>
          </a:p>
          <a:p>
            <a:pPr fontAlgn="base"/>
            <a:endParaRPr lang="da-DK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Kun sådan sikrer vi, at alle mennesker har adgang til mad hele året rundt – for mad er en menneskeret.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da-DK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D067A6-EFA4-6895-820E-00BFFD8E4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643103"/>
            <a:ext cx="9180513" cy="792000"/>
          </a:xfrm>
        </p:spPr>
        <p:txBody>
          <a:bodyPr anchor="b">
            <a:normAutofit/>
          </a:bodyPr>
          <a:lstStyle/>
          <a:p>
            <a:r>
              <a:rPr lang="da-DK" dirty="0" err="1"/>
              <a:t>Mungbønner</a:t>
            </a:r>
            <a:r>
              <a:rPr lang="da-DK" dirty="0"/>
              <a:t> giver håb</a:t>
            </a:r>
            <a:endParaRPr lang="en-GB" dirty="0"/>
          </a:p>
        </p:txBody>
      </p:sp>
      <p:sp>
        <p:nvSpPr>
          <p:cNvPr id="31" name="Date Placeholder 4">
            <a:extLst>
              <a:ext uri="{FF2B5EF4-FFF2-40B4-BE49-F238E27FC236}">
                <a16:creationId xmlns:a16="http://schemas.microsoft.com/office/drawing/2014/main" id="{1FB3A31D-889E-BB8C-E934-0F3106B618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98524" y="6512117"/>
            <a:ext cx="2682875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DEB99640-F4E5-4580-AB3D-C0E3BAF10C1E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en-GB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3BAF2ACD-0C6F-24E9-8F81-B2AB57612E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43058" y="6512118"/>
            <a:ext cx="571831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5D37B1E-C366-494F-A587-962AD9AABC83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23" name="Date Placeholder 4" hidden="1">
            <a:extLst>
              <a:ext uri="{FF2B5EF4-FFF2-40B4-BE49-F238E27FC236}">
                <a16:creationId xmlns:a16="http://schemas.microsoft.com/office/drawing/2014/main" id="{95BCC810-9C25-99EB-8DBA-8E92CDF1D8A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98524" y="6512117"/>
            <a:ext cx="2682875" cy="209357"/>
          </a:xfrm>
        </p:spPr>
        <p:txBody>
          <a:bodyPr/>
          <a:lstStyle/>
          <a:p>
            <a:pPr>
              <a:spcAft>
                <a:spcPts val="600"/>
              </a:spcAft>
            </a:pPr>
            <a:fld id="{105B9B4E-73B3-4D5E-9144-8A05B9879021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en-GB"/>
          </a:p>
        </p:txBody>
      </p:sp>
      <p:sp>
        <p:nvSpPr>
          <p:cNvPr id="24" name="Slide Number Placeholder 5" hidden="1">
            <a:extLst>
              <a:ext uri="{FF2B5EF4-FFF2-40B4-BE49-F238E27FC236}">
                <a16:creationId xmlns:a16="http://schemas.microsoft.com/office/drawing/2014/main" id="{79BFC614-41A0-E647-404B-D5EF95FBF6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43058" y="6512118"/>
            <a:ext cx="571831" cy="209357"/>
          </a:xfrm>
        </p:spPr>
        <p:txBody>
          <a:bodyPr/>
          <a:lstStyle/>
          <a:p>
            <a:pPr>
              <a:spcAft>
                <a:spcPts val="600"/>
              </a:spcAft>
            </a:pPr>
            <a:fld id="{45D37B1E-C366-494F-A587-962AD9AABC83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F60C0-CA44-E5D1-297A-11F6F147B83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846709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2A35601-770B-4EF1-884C-CE8C161B1150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66F2E-2769-FCBC-F87D-0AD9D2BE02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846709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45D37B1E-C366-494F-A587-962AD9AABC83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5957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FE073CF9-745B-BB7A-43A8-542A197191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 b="12534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8BBC-B7B2-CB8D-EDA2-FB439446D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76181-B7E2-33B2-DDE0-3EA9F275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5027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ound, hand, vegetable&#10;&#10;Description automatically generated">
            <a:extLst>
              <a:ext uri="{FF2B5EF4-FFF2-40B4-BE49-F238E27FC236}">
                <a16:creationId xmlns:a16="http://schemas.microsoft.com/office/drawing/2014/main" id="{53377C09-41E5-CA7A-1AEF-75A127A7B6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2D6-9316-64D8-B1B2-CB47D5F6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8345D-3179-0C22-8E5D-21BB7B42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564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DD196C1-A0E7-7CDE-BCC6-E7C1206F9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AF2D-1E06-FBB6-C09C-AD6495963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94F4E-FA95-6A5F-AA87-3D01607D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340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person, hand, sculpture&#10;&#10;Description automatically generated">
            <a:extLst>
              <a:ext uri="{FF2B5EF4-FFF2-40B4-BE49-F238E27FC236}">
                <a16:creationId xmlns:a16="http://schemas.microsoft.com/office/drawing/2014/main" id="{63E6573B-850E-C62C-7BBA-368A9A95DE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r="14410" b="-1"/>
          <a:stretch/>
        </p:blipFill>
        <p:spPr>
          <a:xfrm>
            <a:off x="896937" y="1706400"/>
            <a:ext cx="4680000" cy="4680000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4B0D31-1E36-FB2F-5B5A-7801BBEC28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9450" y="1706400"/>
            <a:ext cx="4068000" cy="4680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dirty="0"/>
              <a:t>For hver indsamler, der går en rute, planter vi et træ i Etiopien.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r>
              <a:rPr lang="da-DK" dirty="0"/>
              <a:t>Det gør vi, fordi Etiopien er et af de lande, der er hårdest ramt af både sultkatastrofe og klimakrise.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dirty="0"/>
              <a:t>Træer er livsnødvendige for vores klode og et klimavenligt bidrag til en fattig families kost og indkomst.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700" dirty="0"/>
          </a:p>
          <a:p>
            <a:pPr>
              <a:lnSpc>
                <a:spcPct val="90000"/>
              </a:lnSpc>
              <a:spcAft>
                <a:spcPts val="600"/>
              </a:spcAft>
              <a:buNone/>
            </a:pPr>
            <a:endParaRPr lang="da-DK" sz="17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367037-A704-F2D8-FB03-47523800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37" y="596921"/>
            <a:ext cx="9180513" cy="792000"/>
          </a:xfrm>
        </p:spPr>
        <p:txBody>
          <a:bodyPr anchor="b">
            <a:normAutofit/>
          </a:bodyPr>
          <a:lstStyle/>
          <a:p>
            <a:r>
              <a:rPr lang="da-DK" sz="3200" dirty="0"/>
              <a:t>Gå en rute og plant (også) et træ</a:t>
            </a:r>
            <a:endParaRPr lang="en-GB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351F4C-B0E5-FE19-E783-32995A6742A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98524" y="6512117"/>
            <a:ext cx="2682875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D24BC31-D9DE-4874-A783-00AA3BE1E08B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9C1E5-E793-0A93-BA84-8C4CE11A195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43058" y="6512118"/>
            <a:ext cx="571831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5D37B1E-C366-494F-A587-962AD9AABC83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266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84963F17-A6F1-68B7-0490-39A65D8567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" b="56477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641AD75D-066A-87A5-5AEA-578A5733F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5948986"/>
            <a:ext cx="9180513" cy="612000"/>
          </a:xfrm>
        </p:spPr>
        <p:txBody>
          <a:bodyPr/>
          <a:lstStyle/>
          <a:p>
            <a:r>
              <a:rPr lang="da-DK" dirty="0"/>
              <a:t>”Mit største ønske er at se min far igen. Han kæmper i krigen. Jeg har ikke set ham i fem måneder." 💔 Anastasija 10 år</a:t>
            </a:r>
            <a:endParaRPr lang="en-US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960A306-9479-9102-99F4-723403B4E49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98524" y="6512117"/>
            <a:ext cx="2682875" cy="209357"/>
          </a:xfrm>
        </p:spPr>
        <p:txBody>
          <a:bodyPr/>
          <a:lstStyle/>
          <a:p>
            <a:pPr>
              <a:spcAft>
                <a:spcPts val="600"/>
              </a:spcAft>
            </a:pPr>
            <a:fld id="{105B9B4E-73B3-4D5E-9144-8A05B9879021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en-GB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340108DE-73B2-6C2E-093A-5C705DFFDF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43058" y="6512118"/>
            <a:ext cx="571831" cy="209357"/>
          </a:xfrm>
        </p:spPr>
        <p:txBody>
          <a:bodyPr/>
          <a:lstStyle/>
          <a:p>
            <a:pPr>
              <a:spcAft>
                <a:spcPts val="600"/>
              </a:spcAft>
            </a:pPr>
            <a:fld id="{45D37B1E-C366-494F-A587-962AD9AABC83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014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5B9E1-C7EB-9251-C3C0-1DBE683D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1533524"/>
            <a:ext cx="9180513" cy="3888868"/>
          </a:xfrm>
        </p:spPr>
        <p:txBody>
          <a:bodyPr/>
          <a:lstStyle/>
          <a:p>
            <a:r>
              <a:rPr lang="da-DK" dirty="0"/>
              <a:t>Spørgsmål</a:t>
            </a:r>
            <a:br>
              <a:rPr lang="da-DK" dirty="0"/>
            </a:br>
            <a:br>
              <a:rPr lang="da-DK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7954B-17EF-6400-65C8-8158F5BC103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904812-28A9-46D3-BD39-485618694AA6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D8C71-35F4-F2F6-2351-983BE09D2C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430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AF52-2D20-1645-C84E-21EBB288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Diverse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9D8EB-04C1-19E4-94E8-1DA75D13C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2AAF1-0820-916C-BEEB-60353AA74E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904812-28A9-46D3-BD39-485618694AA6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533F9-F687-7C0A-A6B7-0CC5EE2301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24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D6C10358-4FBE-3CF6-540A-EA76DB1379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7CAC3B-BE52-A2FB-D858-B39D5F36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Kontanthåndtering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4E68-BD57-DED6-3ACD-80002960B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D4368-C792-1019-255F-44CC9220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0312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F05E-0F4D-7058-5E71-53CD7B41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Årets Sogneindsamling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17B87-BE09-D122-49BD-AFBA767762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904812-28A9-46D3-BD39-485618694AA6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E8025-EB95-D45F-3559-14FA501A45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232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3BEC53-F2F2-51B8-AF6F-D4C3ED6DA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Andre vigtige pointer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FA9699-1EAC-B95A-505F-FC7831BB9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Nyt rutesystem – online møde 31. januar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Bestillinger af materialer til dagen – deadline 6. februar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Ekstrabestillinger indtil 6. marts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Evaluering af Sogneindsamlingen på Nyborg Strand den 28. april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Landsmøde på Nyborg Strand den 29. april</a:t>
            </a:r>
            <a:endParaRPr lang="en-GB" dirty="0"/>
          </a:p>
        </p:txBody>
      </p:sp>
      <p:pic>
        <p:nvPicPr>
          <p:cNvPr id="12" name="Content Placeholder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86FC6CE-2E39-D502-F238-0A748098D16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63" y="3455047"/>
            <a:ext cx="4319587" cy="1970382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9B464-7AB4-B2FC-A391-DCE6842DC5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24BC31-D9DE-4874-A783-00AA3BE1E08B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2803F-FBB8-22B4-7826-75E86F3714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329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264B0-A3DC-C52B-7A8E-4C547235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aften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5510C-28CE-779A-FAB7-DBB4D08AD3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904812-28A9-46D3-BD39-485618694AA6}" type="datetime2">
              <a:rPr lang="da-DK" smtClean="0"/>
              <a:t>25. januar 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3A0D4-F096-5CE8-DA38-2279ED4A5E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7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A48F41DA-1DE7-C2E5-730C-C09A370AE4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-5952" r="4807" b="-17039"/>
          <a:stretch/>
        </p:blipFill>
        <p:spPr>
          <a:xfrm>
            <a:off x="898524" y="1706400"/>
            <a:ext cx="4923435" cy="4680000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F8A090-5180-6CF3-02BD-5251993AD2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11038" y="2735240"/>
            <a:ext cx="4068000" cy="26223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b="1" dirty="0"/>
              <a:t>Søndag den 12. marts </a:t>
            </a:r>
            <a:r>
              <a:rPr lang="da-DK" dirty="0"/>
              <a:t>går vi på gaden for at samle penge ind til mennesker i nød. </a:t>
            </a:r>
          </a:p>
          <a:p>
            <a:pPr>
              <a:spcAft>
                <a:spcPts val="600"/>
              </a:spcAft>
              <a:buNone/>
            </a:pPr>
            <a:r>
              <a:rPr lang="da-DK" dirty="0"/>
              <a:t>Pengene går til </a:t>
            </a:r>
            <a:r>
              <a:rPr lang="da-DK"/>
              <a:t>at hjælpe mennesker i nød, der lider under sultkatastrofer, klimakrisen og krig. </a:t>
            </a:r>
            <a:endParaRPr lang="da-DK" dirty="0"/>
          </a:p>
          <a:p>
            <a:pPr marL="0" indent="0">
              <a:spcAft>
                <a:spcPts val="600"/>
              </a:spcAft>
              <a:buNone/>
            </a:pPr>
            <a:r>
              <a:rPr lang="da-DK" dirty="0"/>
              <a:t>I år har indsamlingen særligt fokus på Etiopien og Ukraine.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D81D6C-8732-8987-90E6-A47DD8A2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643103"/>
            <a:ext cx="9180513" cy="792000"/>
          </a:xfrm>
        </p:spPr>
        <p:txBody>
          <a:bodyPr anchor="b">
            <a:normAutofit/>
          </a:bodyPr>
          <a:lstStyle/>
          <a:p>
            <a:r>
              <a:rPr lang="da-DK" dirty="0"/>
              <a:t>Hvorfor samler vi ind?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1C6AD-7BB5-6163-39CC-6AEB3D50063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98524" y="6512117"/>
            <a:ext cx="2682875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D24BC31-D9DE-4874-A783-00AA3BE1E08B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0516-01D6-833A-B1F7-97C2298498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43058" y="6512118"/>
            <a:ext cx="571831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5D37B1E-C366-494F-A587-962AD9AABC83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91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393B3B-8087-3EFA-4A2B-AD934C1523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2D35F-9DD7-26CA-FC79-769B90CD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70101-3831-BCBA-8A0A-BF5FFFCE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6230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8BE80B-73B8-FA58-84C1-1BBE5B93FA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09450" y="1706400"/>
            <a:ext cx="4068000" cy="4680000"/>
          </a:xfrm>
        </p:spPr>
        <p:txBody>
          <a:bodyPr/>
          <a:lstStyle/>
          <a:p>
            <a:r>
              <a:rPr lang="da-DK" dirty="0"/>
              <a:t>På bare tre år er antallet af personer i verden, der har akut brug for mad og drikke, tredoblet. </a:t>
            </a:r>
          </a:p>
          <a:p>
            <a:endParaRPr lang="da-DK" dirty="0"/>
          </a:p>
          <a:p>
            <a:r>
              <a:rPr lang="da-DK" dirty="0"/>
              <a:t>Et af de steder, hvor katastrofen for alvor har ramt, er den østligste del af Afrika, også kaldt Afrikas Horn.</a:t>
            </a:r>
          </a:p>
          <a:p>
            <a:endParaRPr lang="da-DK" dirty="0"/>
          </a:p>
          <a:p>
            <a:r>
              <a:rPr lang="da-DK" dirty="0"/>
              <a:t>Her går et menneskeliv tabt hvert 48. sekund.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EA7B4-554F-9BE6-962D-C5FE0FE5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643103"/>
            <a:ext cx="9180513" cy="792000"/>
          </a:xfrm>
        </p:spPr>
        <p:txBody>
          <a:bodyPr anchor="b">
            <a:normAutofit/>
          </a:bodyPr>
          <a:lstStyle/>
          <a:p>
            <a:r>
              <a:rPr lang="da-DK" dirty="0"/>
              <a:t>Sultkatastrofen har ramt Afrikas Horn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75CC3-6F53-6BBE-F577-DD1641F186F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98524" y="6512117"/>
            <a:ext cx="2682875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2A35601-770B-4EF1-884C-CE8C161B1150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E37C5-275B-B01B-5B06-FD0806617E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43058" y="6512118"/>
            <a:ext cx="571831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5D37B1E-C366-494F-A587-962AD9AABC83}" type="slidenum">
              <a:rPr lang="da-DK" smtClean="0"/>
              <a:pPr>
                <a:spcAft>
                  <a:spcPts val="600"/>
                </a:spcAft>
              </a:pPr>
              <a:t>5</a:t>
            </a:fld>
            <a:endParaRPr lang="da-DK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BE5FD27-B8C9-0B23-3FA8-054A1C5308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r="29823"/>
          <a:stretch/>
        </p:blipFill>
        <p:spPr>
          <a:xfrm>
            <a:off x="898525" y="1706400"/>
            <a:ext cx="4680000" cy="4680000"/>
          </a:xfrm>
        </p:spPr>
      </p:pic>
    </p:spTree>
    <p:extLst>
      <p:ext uri="{BB962C8B-B14F-4D97-AF65-F5344CB8AC3E}">
        <p14:creationId xmlns:p14="http://schemas.microsoft.com/office/powerpoint/2010/main" val="360804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FE8E-EA0F-B116-CE49-908032821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1374" y="1628999"/>
            <a:ext cx="3295978" cy="43563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da-DK" dirty="0">
              <a:effectLst/>
            </a:endParaRPr>
          </a:p>
          <a:p>
            <a:pPr>
              <a:spcAft>
                <a:spcPts val="600"/>
              </a:spcAft>
            </a:pPr>
            <a:endParaRPr lang="da-DK" sz="2800" dirty="0"/>
          </a:p>
          <a:p>
            <a:pPr>
              <a:spcAft>
                <a:spcPts val="600"/>
              </a:spcAft>
            </a:pPr>
            <a:r>
              <a:rPr lang="da-DK" sz="2800" dirty="0">
                <a:effectLst/>
              </a:rPr>
              <a:t>”Enten dør vi voksne, og børnene må overleve selv. Eller også sulter børnene ihjel, mens vi ser på. Det er et valg, ingen bør udsættes for.”</a:t>
            </a:r>
            <a:endParaRPr lang="en-GB" sz="2800" dirty="0"/>
          </a:p>
        </p:txBody>
      </p:sp>
      <p:pic>
        <p:nvPicPr>
          <p:cNvPr id="8" name="Picture Placeholder 7" descr="A person standing in a desert&#10;&#10;Description automatically generated with low confidence">
            <a:extLst>
              <a:ext uri="{FF2B5EF4-FFF2-40B4-BE49-F238E27FC236}">
                <a16:creationId xmlns:a16="http://schemas.microsoft.com/office/drawing/2014/main" id="{D4127E4B-259C-C4B4-01CB-1D033514DA4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-2" r="324"/>
          <a:stretch/>
        </p:blipFill>
        <p:spPr>
          <a:xfrm>
            <a:off x="515114" y="1629000"/>
            <a:ext cx="6492240" cy="4356337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7FE85-06F8-8B9F-9035-94EED722087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98524" y="6512117"/>
            <a:ext cx="2682875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5B9B4E-73B3-4D5E-9144-8A05B9879021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C3942-A212-636A-C1D4-3729F9E8BD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43058" y="6512118"/>
            <a:ext cx="571831" cy="20935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5D37B1E-C366-494F-A587-962AD9AABC83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81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99DB7D94-C955-820D-01CB-A17CAA82F8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BBDA-33AB-B1DA-2E20-D7150C240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FF3BA-1494-DEF6-1EE9-E961F265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7</a:t>
            </a:fld>
            <a:endParaRPr lang="da-DK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6048A4-71C5-C488-38D5-F07EE79F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88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ound, outdoor, dirt, sandy&#10;&#10;Description automatically generated">
            <a:extLst>
              <a:ext uri="{FF2B5EF4-FFF2-40B4-BE49-F238E27FC236}">
                <a16:creationId xmlns:a16="http://schemas.microsoft.com/office/drawing/2014/main" id="{76A474BD-2596-F2A6-8277-99BF5B0EA3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10"/>
            <a:ext cx="12191980" cy="6857990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59C20957-BC7E-A313-794A-09992366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5948986"/>
            <a:ext cx="9180513" cy="612000"/>
          </a:xfrm>
        </p:spPr>
        <p:txBody>
          <a:bodyPr/>
          <a:lstStyle/>
          <a:p>
            <a:r>
              <a:rPr lang="en-US" dirty="0" err="1"/>
              <a:t>Akutte</a:t>
            </a:r>
            <a:r>
              <a:rPr lang="en-US" dirty="0"/>
              <a:t> </a:t>
            </a:r>
            <a:r>
              <a:rPr lang="en-US" dirty="0" err="1"/>
              <a:t>indsatser</a:t>
            </a:r>
            <a:r>
              <a:rPr lang="en-US" dirty="0"/>
              <a:t> og </a:t>
            </a:r>
            <a:r>
              <a:rPr lang="en-US" dirty="0" err="1"/>
              <a:t>langsigtede</a:t>
            </a:r>
            <a:r>
              <a:rPr lang="en-US" dirty="0"/>
              <a:t> </a:t>
            </a:r>
            <a:r>
              <a:rPr lang="en-US" dirty="0" err="1"/>
              <a:t>løsninger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C1AF6-CAFF-AC3E-818B-0393B512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2A35601-770B-4EF1-884C-CE8C161B1150}" type="datetime2">
              <a:rPr lang="da-DK" smtClean="0"/>
              <a:pPr>
                <a:spcAft>
                  <a:spcPts val="600"/>
                </a:spcAft>
              </a:pPr>
              <a:t>25. januar 2023</a:t>
            </a:fld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4487B-F829-5D38-E60E-6B09723AB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5D37B1E-C366-494F-A587-962AD9AABC83}" type="slidenum">
              <a:rPr lang="da-DK" smtClean="0"/>
              <a:pPr>
                <a:spcAft>
                  <a:spcPts val="600"/>
                </a:spcAft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8260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F87C838-4092-12BC-C62D-FD29AD8CE9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B0E27-6474-5F3A-3DDA-8FAB983C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601-770B-4EF1-884C-CE8C161B1150}" type="datetime2">
              <a:rPr lang="da-DK" smtClean="0"/>
              <a:t>25. januar 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FE2AC-028F-3B2F-6DE3-255C1B889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3796493"/>
      </p:ext>
    </p:extLst>
  </p:cSld>
  <p:clrMapOvr>
    <a:masterClrMapping/>
  </p:clrMapOvr>
</p:sld>
</file>

<file path=ppt/theme/theme1.xml><?xml version="1.0" encoding="utf-8"?>
<a:theme xmlns:a="http://schemas.openxmlformats.org/drawingml/2006/main" name="Folkekirkens Nødhjælp PowerPoint skabelon">
  <a:themeElements>
    <a:clrScheme name="Folkekirkens Nødhjælp">
      <a:dk1>
        <a:sysClr val="windowText" lastClr="000000"/>
      </a:dk1>
      <a:lt1>
        <a:sysClr val="window" lastClr="FFFFFF"/>
      </a:lt1>
      <a:dk2>
        <a:srgbClr val="DA291C"/>
      </a:dk2>
      <a:lt2>
        <a:srgbClr val="A5A09B"/>
      </a:lt2>
      <a:accent1>
        <a:srgbClr val="DA291C"/>
      </a:accent1>
      <a:accent2>
        <a:srgbClr val="000000"/>
      </a:accent2>
      <a:accent3>
        <a:srgbClr val="A5A09B"/>
      </a:accent3>
      <a:accent4>
        <a:srgbClr val="DA291C"/>
      </a:accent4>
      <a:accent5>
        <a:srgbClr val="000000"/>
      </a:accent5>
      <a:accent6>
        <a:srgbClr val="A5A09B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olkekirkens Nødhjælp PowerPoint skabelon" id="{8F3E6CB7-1CA7-4EFC-8AE4-282AD6A82394}" vid="{0B59A2C8-D694-47D8-9CBE-01F6FC7BA0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c1ee013-7690-4fcc-9f2a-f4c4dbd152cd">
      <UserInfo>
        <DisplayName>Lars Lindholm</DisplayName>
        <AccountId>293</AccountId>
        <AccountType/>
      </UserInfo>
      <UserInfo>
        <DisplayName>Thilde Marie Skaanning</DisplayName>
        <AccountId>87</AccountId>
        <AccountType/>
      </UserInfo>
    </SharedWithUsers>
    <TaxCatchAll xmlns="3c1ee013-7690-4fcc-9f2a-f4c4dbd152cd" xsi:nil="true"/>
    <lcf76f155ced4ddcb4097134ff3c332f xmlns="43397847-4746-4805-abfa-dc14a74bcbf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3AD451DDAF13479880AC4D5D66B117" ma:contentTypeVersion="17" ma:contentTypeDescription="Create a new document." ma:contentTypeScope="" ma:versionID="8646653d64607b2b6990836df6271d40">
  <xsd:schema xmlns:xsd="http://www.w3.org/2001/XMLSchema" xmlns:xs="http://www.w3.org/2001/XMLSchema" xmlns:p="http://schemas.microsoft.com/office/2006/metadata/properties" xmlns:ns2="43397847-4746-4805-abfa-dc14a74bcbf6" xmlns:ns3="3c1ee013-7690-4fcc-9f2a-f4c4dbd152cd" targetNamespace="http://schemas.microsoft.com/office/2006/metadata/properties" ma:root="true" ma:fieldsID="3f3b207827efc7ffb17908d4269fc146" ns2:_="" ns3:_="">
    <xsd:import namespace="43397847-4746-4805-abfa-dc14a74bcbf6"/>
    <xsd:import namespace="3c1ee013-7690-4fcc-9f2a-f4c4dbd15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97847-4746-4805-abfa-dc14a74bcb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0a6f1c8-5c01-43ed-964e-6f54578991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1ee013-7690-4fcc-9f2a-f4c4dbd15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0ea4a7d-3de0-4680-a6d2-5a0ec46b2d24}" ma:internalName="TaxCatchAll" ma:showField="CatchAllData" ma:web="3c1ee013-7690-4fcc-9f2a-f4c4dbd152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754B95-A5A2-4E15-AE12-65425CF3F612}">
  <ds:schemaRefs>
    <ds:schemaRef ds:uri="http://purl.org/dc/terms/"/>
    <ds:schemaRef ds:uri="http://www.w3.org/XML/1998/namespace"/>
    <ds:schemaRef ds:uri="bcb96a2b-092e-4b13-aa3f-a78db3ffb6e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88723808-0a91-4b6c-9ef5-103bf77509df"/>
  </ds:schemaRefs>
</ds:datastoreItem>
</file>

<file path=customXml/itemProps2.xml><?xml version="1.0" encoding="utf-8"?>
<ds:datastoreItem xmlns:ds="http://schemas.openxmlformats.org/officeDocument/2006/customXml" ds:itemID="{6B77E229-CE9F-40EC-BA8B-624DBB63A5EA}"/>
</file>

<file path=customXml/itemProps3.xml><?xml version="1.0" encoding="utf-8"?>
<ds:datastoreItem xmlns:ds="http://schemas.openxmlformats.org/officeDocument/2006/customXml" ds:itemID="{774B2E85-F197-4D08-B527-581D047B6A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462</Words>
  <Application>Microsoft Office PowerPoint</Application>
  <PresentationFormat>Widescreen</PresentationFormat>
  <Paragraphs>94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 2</vt:lpstr>
      <vt:lpstr>Folkekirkens Nødhjælp PowerPoint skabelon</vt:lpstr>
      <vt:lpstr>Program</vt:lpstr>
      <vt:lpstr>Årets Sogneindsamling</vt:lpstr>
      <vt:lpstr>Hvorfor samler vi ind? </vt:lpstr>
      <vt:lpstr>PowerPoint Presentation</vt:lpstr>
      <vt:lpstr>Sultkatastrofen har ramt Afrikas Horn</vt:lpstr>
      <vt:lpstr>PowerPoint Presentation</vt:lpstr>
      <vt:lpstr>PowerPoint Presentation</vt:lpstr>
      <vt:lpstr>Akutte indsatser og langsigtede løsninger</vt:lpstr>
      <vt:lpstr>PowerPoint Presentation</vt:lpstr>
      <vt:lpstr>PowerPoint Presentation</vt:lpstr>
      <vt:lpstr>Mungbønner giver håb</vt:lpstr>
      <vt:lpstr>PowerPoint Presentation</vt:lpstr>
      <vt:lpstr>PowerPoint Presentation</vt:lpstr>
      <vt:lpstr>PowerPoint Presentation</vt:lpstr>
      <vt:lpstr>Gå en rute og plant (også) et træ</vt:lpstr>
      <vt:lpstr>”Mit største ønske er at se min far igen. Han kæmper i krigen. Jeg har ikke set ham i fem måneder." 💔 Anastasija 10 år</vt:lpstr>
      <vt:lpstr>Spørgsmål  </vt:lpstr>
      <vt:lpstr>Diverse</vt:lpstr>
      <vt:lpstr>Kontanthåndtering</vt:lpstr>
      <vt:lpstr>Andre vigtige pointer</vt:lpstr>
      <vt:lpstr>Tak for i aften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2016-01-11T11:57:02Z</dcterms:created>
  <dcterms:modified xsi:type="dcterms:W3CDTF">2023-01-25T19:05:49Z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ContentTypeId">
    <vt:lpwstr>0x01010055D375CFD65D6D44ADCFF59CAB139757</vt:lpwstr>
  </property>
  <property fmtid="{D5CDD505-2E9C-101B-9397-08002B2CF9AE}" pid="4" name="_dlc_DocIdItemGuid">
    <vt:lpwstr>1a792600-3e94-4773-b032-9a3514de58a3</vt:lpwstr>
  </property>
  <property fmtid="{D5CDD505-2E9C-101B-9397-08002B2CF9AE}" pid="5" name="MediaServiceImageTags">
    <vt:lpwstr/>
  </property>
</Properties>
</file>